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7" r:id="rId5"/>
    <p:sldId id="260" r:id="rId6"/>
    <p:sldId id="259" r:id="rId7"/>
    <p:sldId id="261" r:id="rId8"/>
    <p:sldId id="262" r:id="rId9"/>
    <p:sldId id="263" r:id="rId10"/>
    <p:sldId id="265" r:id="rId11"/>
    <p:sldId id="266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B84ED-BA4D-4F76-B0F3-3CBC77F3D267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B1FF7-6424-4798-8B36-B02AAD1B5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1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B1FF7-6424-4798-8B36-B02AAD1B53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82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DD49-1BA7-4DD2-9F2D-32B8E8F3BE64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791C-153C-41DB-8593-B13DEE6A6B54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255F-2FAE-4CED-9EAD-383CD3153A07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C08C-6C8C-490A-9025-FF125E26A131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6FE9-5844-4ADF-B74D-829479824C47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F9DC-4720-4FF8-8C42-6B5B573EB0AB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9DE7-B411-4918-8285-AB415A68E9DF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B3B73-0534-4EC6-8E6B-9CD23662A0F9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4F972-1A3C-486B-97FB-CE7A0EFF406B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8FBD-1CF9-4D11-BB89-689CB581D472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D0B0-1682-412A-98B7-470C429CE6E6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4BC3B-87CD-42D4-8103-7374D1B86ED6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29B4-2FD1-4B32-A95B-582E68A4CB98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29492-7E0F-45A1-9982-6C0161ACE53C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A722C-4FC1-453B-9BDE-9A5DA25568ED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8718A-2698-4D0F-98C7-9EE89E574EB2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436F7-D68A-4FE5-A7E4-D28C1CF356E2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1172096"/>
            <a:ext cx="8915399" cy="1496289"/>
          </a:xfrm>
        </p:spPr>
        <p:txBody>
          <a:bodyPr/>
          <a:lstStyle/>
          <a:p>
            <a:pPr algn="ctr"/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Israt</a:t>
            </a:r>
            <a:r>
              <a:rPr lang="en-US" dirty="0" smtClean="0"/>
              <a:t> </a:t>
            </a:r>
            <a:r>
              <a:rPr lang="en-US" dirty="0" err="1" smtClean="0"/>
              <a:t>Jahan</a:t>
            </a:r>
            <a:r>
              <a:rPr lang="en-US" dirty="0" smtClean="0"/>
              <a:t> </a:t>
            </a:r>
            <a:r>
              <a:rPr lang="en-US" dirty="0" err="1" smtClean="0"/>
              <a:t>Rinky</a:t>
            </a:r>
            <a:endParaRPr lang="en-US" dirty="0" smtClean="0"/>
          </a:p>
          <a:p>
            <a:r>
              <a:rPr lang="en-US" dirty="0" smtClean="0"/>
              <a:t>Lecturer,</a:t>
            </a:r>
          </a:p>
          <a:p>
            <a:r>
              <a:rPr lang="en-US" dirty="0" smtClean="0"/>
              <a:t>Dept. of CSE, </a:t>
            </a:r>
            <a:r>
              <a:rPr lang="en-US" dirty="0" err="1" smtClean="0"/>
              <a:t>Varendra</a:t>
            </a:r>
            <a:r>
              <a:rPr lang="en-US" dirty="0" smtClean="0"/>
              <a:t> University.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52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87599" y="-737243"/>
            <a:ext cx="6553567" cy="83210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38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0168" y="329899"/>
            <a:ext cx="8911687" cy="1280890"/>
          </a:xfrm>
        </p:spPr>
        <p:txBody>
          <a:bodyPr/>
          <a:lstStyle/>
          <a:p>
            <a:r>
              <a:rPr lang="en-US" dirty="0" smtClean="0"/>
              <a:t>Traversing </a:t>
            </a:r>
            <a:r>
              <a:rPr lang="en-US" dirty="0"/>
              <a:t>B</a:t>
            </a:r>
            <a:r>
              <a:rPr lang="en-US" dirty="0" smtClean="0"/>
              <a:t>inary </a:t>
            </a:r>
            <a:r>
              <a:rPr lang="en-US" dirty="0"/>
              <a:t>T</a:t>
            </a:r>
            <a:r>
              <a:rPr lang="en-US" dirty="0" smtClean="0"/>
              <a:t>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2874" y="1152907"/>
            <a:ext cx="9068982" cy="5621966"/>
          </a:xfrm>
        </p:spPr>
        <p:txBody>
          <a:bodyPr/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three standard ways of traversing a binary tree T with root R. These three algorithms, called preorder,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inorder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Preorder:</a:t>
            </a:r>
          </a:p>
          <a:p>
            <a:pPr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Process the root R.</a:t>
            </a:r>
          </a:p>
          <a:p>
            <a:pPr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Traverse the left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subtree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of R in preorder.</a:t>
            </a:r>
          </a:p>
          <a:p>
            <a:pPr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Traverse the rights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subtree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of R in preorder.</a:t>
            </a:r>
          </a:p>
          <a:p>
            <a:pPr marL="0" indent="0">
              <a:buNone/>
            </a:pP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Inorder</a:t>
            </a:r>
            <a:endParaRPr lang="en-US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Traverse the left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subtree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of R in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inorder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Process the root R.</a:t>
            </a:r>
          </a:p>
          <a:p>
            <a:pPr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Traverse the right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subtree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of R in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inorder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endParaRPr lang="en-US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Traverse the left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subtree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of R in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Traverse the right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subtree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of R in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Process the root 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09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6794" y="512462"/>
            <a:ext cx="8911687" cy="1033705"/>
          </a:xfrm>
        </p:spPr>
        <p:txBody>
          <a:bodyPr/>
          <a:lstStyle/>
          <a:p>
            <a:r>
              <a:rPr lang="en-US" dirty="0" smtClean="0"/>
              <a:t>Preorder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447" y="1463675"/>
            <a:ext cx="8212975" cy="40147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136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Inorder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11" y="1451956"/>
            <a:ext cx="7722523" cy="412588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943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9922" y="512462"/>
            <a:ext cx="8911687" cy="884076"/>
          </a:xfrm>
        </p:spPr>
        <p:txBody>
          <a:bodyPr/>
          <a:lstStyle/>
          <a:p>
            <a:r>
              <a:rPr lang="en-US" dirty="0" err="1" smtClean="0"/>
              <a:t>Postorder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042" y="1737360"/>
            <a:ext cx="7421315" cy="41744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98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6208" y="1584960"/>
            <a:ext cx="9106795" cy="4566458"/>
          </a:xfrm>
        </p:spPr>
        <p:txBody>
          <a:bodyPr/>
          <a:lstStyle/>
          <a:p>
            <a:r>
              <a:rPr lang="en-US" dirty="0"/>
              <a:t>A tree is a </a:t>
            </a:r>
            <a:r>
              <a:rPr lang="en-US" i="1" dirty="0"/>
              <a:t>nonlinear</a:t>
            </a:r>
            <a:r>
              <a:rPr lang="en-US" dirty="0"/>
              <a:t> data structure, compared to arrays, linked lists, stacks and queues which are linear data structures. A tree can be empty with no nodes or a tree is a structure consisting of one node called the </a:t>
            </a:r>
            <a:r>
              <a:rPr lang="en-US" b="1" dirty="0"/>
              <a:t>root</a:t>
            </a:r>
            <a:r>
              <a:rPr lang="en-US" dirty="0"/>
              <a:t> and zero </a:t>
            </a:r>
            <a:r>
              <a:rPr lang="en-US" dirty="0" smtClean="0"/>
              <a:t>or </a:t>
            </a:r>
            <a:r>
              <a:rPr lang="en-US" dirty="0"/>
              <a:t>one or more </a:t>
            </a:r>
            <a:r>
              <a:rPr lang="en-US" dirty="0" err="1" smtClean="0"/>
              <a:t>subtrees</a:t>
            </a:r>
            <a:r>
              <a:rPr lang="en-US" dirty="0" smtClean="0"/>
              <a:t>.</a:t>
            </a:r>
          </a:p>
          <a:p>
            <a:r>
              <a:rPr lang="en-US" dirty="0"/>
              <a:t>A tree has following general properties:</a:t>
            </a:r>
          </a:p>
          <a:p>
            <a:r>
              <a:rPr lang="en-US" dirty="0"/>
              <a:t>One node is distinguished as a </a:t>
            </a:r>
            <a:r>
              <a:rPr lang="en-US" b="1" dirty="0"/>
              <a:t>root</a:t>
            </a:r>
            <a:r>
              <a:rPr lang="en-US" dirty="0"/>
              <a:t>;</a:t>
            </a:r>
          </a:p>
          <a:p>
            <a:r>
              <a:rPr lang="en-US" dirty="0"/>
              <a:t>Every node (exclude a root) is connected by a directed edge </a:t>
            </a:r>
            <a:r>
              <a:rPr lang="en-US" i="1" dirty="0"/>
              <a:t>from</a:t>
            </a:r>
            <a:r>
              <a:rPr lang="en-US" dirty="0"/>
              <a:t> exactly one other node; A direction is: </a:t>
            </a:r>
            <a:r>
              <a:rPr lang="en-US" i="1" dirty="0"/>
              <a:t>parent -&gt; children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37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3615" y="349135"/>
            <a:ext cx="9809018" cy="6226232"/>
          </a:xfrm>
        </p:spPr>
        <p:txBody>
          <a:bodyPr/>
          <a:lstStyle/>
          <a:p>
            <a:r>
              <a:rPr lang="en-US" dirty="0"/>
              <a:t>A is a parent of B, C, D,</a:t>
            </a:r>
            <a:br>
              <a:rPr lang="en-US" dirty="0"/>
            </a:br>
            <a:r>
              <a:rPr lang="en-US" dirty="0"/>
              <a:t>B is called a child of A.</a:t>
            </a:r>
            <a:br>
              <a:rPr lang="en-US" dirty="0"/>
            </a:br>
            <a:r>
              <a:rPr lang="en-US" dirty="0"/>
              <a:t>on the other hand, B is a parent of E, F, K</a:t>
            </a:r>
          </a:p>
          <a:p>
            <a:r>
              <a:rPr lang="en-US" dirty="0"/>
              <a:t>In the above picture, the root has 3 </a:t>
            </a:r>
            <a:r>
              <a:rPr lang="en-US" dirty="0" err="1"/>
              <a:t>subtrees</a:t>
            </a:r>
            <a:r>
              <a:rPr lang="en-US" dirty="0"/>
              <a:t>.</a:t>
            </a:r>
          </a:p>
          <a:p>
            <a:r>
              <a:rPr lang="en-US" dirty="0"/>
              <a:t>Each node can have </a:t>
            </a:r>
            <a:r>
              <a:rPr lang="en-US" i="1" dirty="0"/>
              <a:t>arbitrary</a:t>
            </a:r>
            <a:r>
              <a:rPr lang="en-US" dirty="0"/>
              <a:t> number of children. Nodes with no children are called </a:t>
            </a:r>
            <a:r>
              <a:rPr lang="en-US" b="1" dirty="0"/>
              <a:t>leaves</a:t>
            </a:r>
            <a:r>
              <a:rPr lang="en-US" dirty="0"/>
              <a:t>, or </a:t>
            </a:r>
            <a:r>
              <a:rPr lang="en-US" b="1" dirty="0"/>
              <a:t>external</a:t>
            </a:r>
            <a:r>
              <a:rPr lang="en-US" dirty="0"/>
              <a:t> nodes. In the above picture, C, E, F, L, G are leaves. Nodes, which are not leaves, are called </a:t>
            </a:r>
            <a:r>
              <a:rPr lang="en-US" b="1" dirty="0"/>
              <a:t>internal</a:t>
            </a:r>
            <a:r>
              <a:rPr lang="en-US" dirty="0"/>
              <a:t> nodes. Internal nodes have at least one child.</a:t>
            </a:r>
          </a:p>
          <a:p>
            <a:r>
              <a:rPr lang="en-US" dirty="0"/>
              <a:t>Nodes with the same parent are called </a:t>
            </a:r>
            <a:r>
              <a:rPr lang="en-US" b="1" dirty="0"/>
              <a:t>siblings</a:t>
            </a:r>
            <a:r>
              <a:rPr lang="en-US" dirty="0"/>
              <a:t>. In the picture, B, C, D are called siblings.  The </a:t>
            </a:r>
            <a:r>
              <a:rPr lang="en-US" b="1" dirty="0"/>
              <a:t>depth of a node</a:t>
            </a:r>
            <a:r>
              <a:rPr lang="en-US" dirty="0"/>
              <a:t> is the number of edges from the root to the node. The depth of K is 2.  The </a:t>
            </a:r>
            <a:r>
              <a:rPr lang="en-US" b="1" dirty="0"/>
              <a:t>height of a node</a:t>
            </a:r>
            <a:r>
              <a:rPr lang="en-US" dirty="0"/>
              <a:t> is the number of edges from the node to the deepest leaf. The height of B is 2. The </a:t>
            </a:r>
            <a:r>
              <a:rPr lang="en-US" b="1" dirty="0"/>
              <a:t>height of a tree</a:t>
            </a:r>
            <a:r>
              <a:rPr lang="en-US" dirty="0"/>
              <a:t> is a height of a root.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0" y="3462251"/>
            <a:ext cx="5760720" cy="322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72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269" y="147337"/>
            <a:ext cx="8911687" cy="900067"/>
          </a:xfrm>
        </p:spPr>
        <p:txBody>
          <a:bodyPr/>
          <a:lstStyle/>
          <a:p>
            <a:r>
              <a:rPr lang="en-US" dirty="0" smtClean="0"/>
              <a:t>Binary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7459" y="1152907"/>
            <a:ext cx="9439305" cy="4624647"/>
          </a:xfrm>
        </p:spPr>
        <p:txBody>
          <a:bodyPr/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computer science, a binary tree is a tree data structure in which each node has at most two children, referred to as the left child and the right child. That is, it is a k-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tree with k = 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058" y="2119954"/>
            <a:ext cx="6918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10" y="340821"/>
            <a:ext cx="9559636" cy="55362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97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970344"/>
            <a:ext cx="8362604" cy="49316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578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872" y="299258"/>
            <a:ext cx="8387543" cy="54380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707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622" y="139389"/>
            <a:ext cx="9334990" cy="648393"/>
          </a:xfrm>
        </p:spPr>
        <p:txBody>
          <a:bodyPr/>
          <a:lstStyle/>
          <a:p>
            <a:r>
              <a:rPr lang="en-US" dirty="0" smtClean="0"/>
              <a:t>Algebraic Expression </a:t>
            </a:r>
            <a:r>
              <a:rPr lang="en-US" dirty="0"/>
              <a:t>B</a:t>
            </a:r>
            <a:r>
              <a:rPr lang="en-US" dirty="0" smtClean="0"/>
              <a:t>inary </a:t>
            </a:r>
            <a:r>
              <a:rPr lang="en-US" dirty="0"/>
              <a:t>T</a:t>
            </a:r>
            <a:r>
              <a:rPr lang="en-US" dirty="0" smtClean="0"/>
              <a:t>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9622" y="787782"/>
            <a:ext cx="9692640" cy="5795898"/>
          </a:xfrm>
        </p:spPr>
        <p:txBody>
          <a:bodyPr/>
          <a:lstStyle/>
          <a:p>
            <a:r>
              <a:rPr lang="en-US" dirty="0" smtClean="0"/>
              <a:t>[a+(b-c)]*[(d-e)/(</a:t>
            </a:r>
            <a:r>
              <a:rPr lang="en-US" dirty="0" err="1" smtClean="0"/>
              <a:t>f+g-h</a:t>
            </a:r>
            <a:r>
              <a:rPr lang="en-US" dirty="0" smtClean="0"/>
              <a:t>)]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81647" y="-848440"/>
            <a:ext cx="5900551" cy="852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39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38301" y="-1957646"/>
            <a:ext cx="7007631" cy="1014152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8378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1847D8E00CC648B91B65A9CDBF8FE7" ma:contentTypeVersion="3" ma:contentTypeDescription="Create a new document." ma:contentTypeScope="" ma:versionID="245b4b4dc35086907140a830ff535f8b">
  <xsd:schema xmlns:xsd="http://www.w3.org/2001/XMLSchema" xmlns:xs="http://www.w3.org/2001/XMLSchema" xmlns:p="http://schemas.microsoft.com/office/2006/metadata/properties" xmlns:ns2="60b3d41e-b613-42b0-8ecb-2471a47c7e8a" targetNamespace="http://schemas.microsoft.com/office/2006/metadata/properties" ma:root="true" ma:fieldsID="37d58b5a2fb42fbf6655cfd5cf8c6fa8" ns2:_="">
    <xsd:import namespace="60b3d41e-b613-42b0-8ecb-2471a47c7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b3d41e-b613-42b0-8ecb-2471a47c7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36610C3-CA49-4A26-B572-B65321463122}"/>
</file>

<file path=customXml/itemProps2.xml><?xml version="1.0" encoding="utf-8"?>
<ds:datastoreItem xmlns:ds="http://schemas.openxmlformats.org/officeDocument/2006/customXml" ds:itemID="{086C4286-2050-421B-8718-3FB9A2640807}"/>
</file>

<file path=customXml/itemProps3.xml><?xml version="1.0" encoding="utf-8"?>
<ds:datastoreItem xmlns:ds="http://schemas.openxmlformats.org/officeDocument/2006/customXml" ds:itemID="{EE60885B-9B76-419B-9E79-E38A10190727}"/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588</TotalTime>
  <Words>163</Words>
  <Application>Microsoft Office PowerPoint</Application>
  <PresentationFormat>Widescreen</PresentationFormat>
  <Paragraphs>49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Wisp</vt:lpstr>
      <vt:lpstr>Trees</vt:lpstr>
      <vt:lpstr>Definition:</vt:lpstr>
      <vt:lpstr>PowerPoint Presentation</vt:lpstr>
      <vt:lpstr>Binary Tree</vt:lpstr>
      <vt:lpstr>PowerPoint Presentation</vt:lpstr>
      <vt:lpstr>PowerPoint Presentation</vt:lpstr>
      <vt:lpstr>PowerPoint Presentation</vt:lpstr>
      <vt:lpstr>Algebraic Expression Binary Tree</vt:lpstr>
      <vt:lpstr>PowerPoint Presentation</vt:lpstr>
      <vt:lpstr>PowerPoint Presentation</vt:lpstr>
      <vt:lpstr>Traversing Binary Trees</vt:lpstr>
      <vt:lpstr>Preorder</vt:lpstr>
      <vt:lpstr>Inorder</vt:lpstr>
      <vt:lpstr>Postorder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Trees</dc:title>
  <dc:creator>USER</dc:creator>
  <cp:lastModifiedBy>USER</cp:lastModifiedBy>
  <cp:revision>25</cp:revision>
  <dcterms:created xsi:type="dcterms:W3CDTF">2023-11-15T03:53:19Z</dcterms:created>
  <dcterms:modified xsi:type="dcterms:W3CDTF">2023-11-26T17:05:28Z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0x010100321847D8E00CC648B91B65A9CDBF8FE7</vt:lpwstr>
  </property>
</Properties>
</file>